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60"/>
  </p:normalViewPr>
  <p:slideViewPr>
    <p:cSldViewPr>
      <p:cViewPr varScale="1">
        <p:scale>
          <a:sx n="61" d="100"/>
          <a:sy n="6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3564-CF00-49AD-A496-3DB1E3926D2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3D1DE-0FE6-417B-A8E7-20E511F92AC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3D1DE-0FE6-417B-A8E7-20E511F92AC1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E1D425-E4BB-4C76-A0CF-A81CB9729AD4}" type="datetimeFigureOut">
              <a:rPr lang="cs-CZ" smtClean="0"/>
              <a:pPr/>
              <a:t>11.12.2012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96EE9B-8D20-48AC-8F7A-B875C173C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416152" cy="2301240"/>
          </a:xfrm>
        </p:spPr>
        <p:txBody>
          <a:bodyPr>
            <a:noAutofit/>
          </a:bodyPr>
          <a:lstStyle/>
          <a:p>
            <a:r>
              <a:rPr lang="cs-CZ" sz="11500" dirty="0" err="1" smtClean="0">
                <a:solidFill>
                  <a:srgbClr val="FF0000"/>
                </a:solidFill>
                <a:latin typeface="Citroen" pitchFamily="50" charset="-18"/>
              </a:rPr>
              <a:t>Citroën</a:t>
            </a:r>
            <a:r>
              <a:rPr lang="cs-CZ" sz="11500" dirty="0" smtClean="0">
                <a:solidFill>
                  <a:srgbClr val="FF0000"/>
                </a:solidFill>
                <a:latin typeface="Citroen" pitchFamily="50" charset="-18"/>
              </a:rPr>
              <a:t> </a:t>
            </a:r>
            <a:br>
              <a:rPr lang="cs-CZ" sz="11500" dirty="0" smtClean="0">
                <a:solidFill>
                  <a:srgbClr val="FF0000"/>
                </a:solidFill>
                <a:latin typeface="Citroen" pitchFamily="50" charset="-18"/>
              </a:rPr>
            </a:br>
            <a:r>
              <a:rPr lang="cs-CZ" sz="11500" dirty="0" smtClean="0">
                <a:solidFill>
                  <a:srgbClr val="FF0000"/>
                </a:solidFill>
                <a:latin typeface="Citroen" pitchFamily="50" charset="-18"/>
              </a:rPr>
              <a:t>c-</a:t>
            </a:r>
            <a:r>
              <a:rPr lang="cs-CZ" sz="11500" dirty="0" err="1" smtClean="0">
                <a:solidFill>
                  <a:srgbClr val="FF0000"/>
                </a:solidFill>
                <a:latin typeface="Citroen" pitchFamily="50" charset="-18"/>
              </a:rPr>
              <a:t>elysée</a:t>
            </a:r>
            <a:endParaRPr lang="cs-CZ" sz="11500" dirty="0">
              <a:solidFill>
                <a:srgbClr val="FF0000"/>
              </a:solidFill>
              <a:latin typeface="Citroen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692696"/>
            <a:ext cx="6480048" cy="17526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Citroen" pitchFamily="50" charset="-18"/>
              </a:rPr>
              <a:t>Nechte se okouzlit moderním stylem!</a:t>
            </a:r>
            <a:endParaRPr lang="cs-CZ" sz="4400" dirty="0">
              <a:latin typeface="Citroen" pitchFamily="50" charset="-18"/>
            </a:endParaRPr>
          </a:p>
        </p:txBody>
      </p:sp>
    </p:spTree>
  </p:cSld>
  <p:clrMapOvr>
    <a:masterClrMapping/>
  </p:clrMapOvr>
  <p:transition spd="med" advTm="50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Elegance podmínkou, komfort nutností…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.2000x1333.Jun-20-2012_11.08.24.9324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8829919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005064"/>
            <a:ext cx="6984776" cy="1826363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www.</a:t>
            </a:r>
            <a:r>
              <a:rPr lang="cs-CZ" sz="6000" dirty="0" err="1" smtClean="0">
                <a:solidFill>
                  <a:srgbClr val="FF0000"/>
                </a:solidFill>
              </a:rPr>
              <a:t>meteorcar.cz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136904" cy="2448272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  <a:latin typeface="Citroen" pitchFamily="50" charset="-18"/>
                <a:cs typeface="Times New Roman" pitchFamily="18" charset="0"/>
              </a:rPr>
              <a:t>METEOR CAR, s. r. o. </a:t>
            </a:r>
          </a:p>
          <a:p>
            <a:pPr algn="ctr"/>
            <a:r>
              <a:rPr lang="cs-CZ" sz="3000" dirty="0" smtClean="0">
                <a:latin typeface="Citroen" pitchFamily="50" charset="-18"/>
                <a:cs typeface="Times New Roman" pitchFamily="18" charset="0"/>
              </a:rPr>
              <a:t>Okružní 1418, Orlová-</a:t>
            </a:r>
            <a:r>
              <a:rPr lang="cs-CZ" sz="3000" dirty="0" err="1" smtClean="0">
                <a:latin typeface="Citroen" pitchFamily="50" charset="-18"/>
                <a:cs typeface="Times New Roman" pitchFamily="18" charset="0"/>
              </a:rPr>
              <a:t>Lutyně</a:t>
            </a:r>
            <a:r>
              <a:rPr lang="cs-CZ" sz="3000" dirty="0" smtClean="0">
                <a:latin typeface="Citroen" pitchFamily="50" charset="-18"/>
                <a:cs typeface="Times New Roman" pitchFamily="18" charset="0"/>
              </a:rPr>
              <a:t>  (u autobusového nádraží)</a:t>
            </a:r>
          </a:p>
          <a:p>
            <a:pPr algn="ctr"/>
            <a:r>
              <a:rPr lang="cs-CZ" sz="3000" dirty="0" smtClean="0">
                <a:latin typeface="Citroen" pitchFamily="50" charset="-18"/>
                <a:cs typeface="Times New Roman" pitchFamily="18" charset="0"/>
              </a:rPr>
              <a:t>Tel: 777 071 072 </a:t>
            </a:r>
          </a:p>
          <a:p>
            <a:pPr algn="ctr"/>
            <a:r>
              <a:rPr lang="cs-CZ" sz="3000" dirty="0" smtClean="0">
                <a:latin typeface="Citroen" pitchFamily="50" charset="-18"/>
                <a:cs typeface="Times New Roman" pitchFamily="18" charset="0"/>
              </a:rPr>
              <a:t>Email: prodej@</a:t>
            </a:r>
            <a:r>
              <a:rPr lang="cs-CZ" sz="3000" dirty="0" err="1" smtClean="0">
                <a:latin typeface="Citroen" pitchFamily="50" charset="-18"/>
                <a:cs typeface="Times New Roman" pitchFamily="18" charset="0"/>
              </a:rPr>
              <a:t>meteorcar.cz</a:t>
            </a:r>
            <a:endParaRPr lang="cs-CZ" sz="3000" dirty="0" smtClean="0">
              <a:latin typeface="Citroen" pitchFamily="50" charset="-18"/>
              <a:cs typeface="Times New Roman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ransition spd="med" advTm="5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467600" cy="1143000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39"/>
            <a:ext cx="8784976" cy="507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58772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C-</a:t>
            </a:r>
            <a:r>
              <a:rPr lang="cs-CZ" sz="3200" dirty="0" err="1" smtClean="0">
                <a:latin typeface="Citroen" pitchFamily="50" charset="-18"/>
              </a:rPr>
              <a:t>Elysée</a:t>
            </a:r>
            <a:r>
              <a:rPr lang="cs-CZ" sz="3200" dirty="0" smtClean="0">
                <a:latin typeface="Citroen" pitchFamily="50" charset="-18"/>
              </a:rPr>
              <a:t>  je spojení prostoru a elegance…</a:t>
            </a:r>
            <a:endParaRPr lang="cs-CZ" sz="3200" dirty="0">
              <a:latin typeface="Citroen" pitchFamily="50" charset="-18"/>
            </a:endParaRPr>
          </a:p>
        </p:txBody>
      </p:sp>
    </p:spTree>
  </p:cSld>
  <p:clrMapOvr>
    <a:masterClrMapping/>
  </p:clrMapOvr>
  <p:transition spd="med" advTm="5000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517232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Moderní, prostorný a robustní sedan…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_2013_1280x960_wallpaper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39"/>
            <a:ext cx="8738269" cy="505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530120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Prostor všech splněných přání…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7fe7ab180462edf9b6088c9eabcad9bf_citroen-c-elysee-1-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16359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Plný malých překvapení…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05361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Neuvěřitelný prostor… vpředu i vzadu…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_2013_1280x960_wallpaper_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848872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Zavazadlový prostor 508 l…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_2013_1280x960_wallpaper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cs-CZ" sz="3200" dirty="0" smtClean="0">
                <a:latin typeface="Citroen" pitchFamily="50" charset="-18"/>
              </a:rPr>
              <a:t>Odolný podvozek na české cesty…</a:t>
            </a:r>
            <a:endParaRPr lang="cs-CZ" sz="3200" dirty="0">
              <a:latin typeface="Citroen" pitchFamily="50" charset="-18"/>
            </a:endParaRPr>
          </a:p>
        </p:txBody>
      </p:sp>
      <p:pic>
        <p:nvPicPr>
          <p:cNvPr id="4" name="Zástupný symbol pro obsah 3" descr="Citroen-C-Elysee_2013_1280x960_wallpaper_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506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00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>
            <a:noAutofit/>
          </a:bodyPr>
          <a:lstStyle/>
          <a:p>
            <a:pPr algn="ctr"/>
            <a:r>
              <a:rPr lang="cs-CZ" sz="9600" dirty="0" smtClean="0">
                <a:latin typeface="Citroen" pitchFamily="50" charset="-18"/>
              </a:rPr>
              <a:t>Motorizace</a:t>
            </a:r>
            <a:endParaRPr lang="cs-CZ" sz="8800" dirty="0">
              <a:latin typeface="Citroen" pitchFamily="50" charset="-18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001322"/>
          <a:ext cx="8185616" cy="28553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14600"/>
                <a:gridCol w="2016224"/>
                <a:gridCol w="2016224"/>
                <a:gridCol w="1838568"/>
              </a:tblGrid>
              <a:tr h="53857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2400" dirty="0" smtClean="0"/>
                        <a:t>Typ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Zdvihový objem v cm</a:t>
                      </a:r>
                      <a:r>
                        <a:rPr lang="cs-CZ" sz="2000" baseline="30000" dirty="0" smtClean="0"/>
                        <a:t>3</a:t>
                      </a:r>
                      <a:endParaRPr lang="cs-CZ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Max.</a:t>
                      </a:r>
                      <a:r>
                        <a:rPr lang="cs-CZ" sz="2000" baseline="0" dirty="0" smtClean="0"/>
                        <a:t> výkon  </a:t>
                      </a:r>
                    </a:p>
                    <a:p>
                      <a:pPr algn="ctr"/>
                      <a:r>
                        <a:rPr lang="cs-CZ" sz="2000" baseline="0" dirty="0" smtClean="0"/>
                        <a:t>v kW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Spotřeba </a:t>
                      </a:r>
                    </a:p>
                    <a:p>
                      <a:pPr algn="ctr"/>
                      <a:r>
                        <a:rPr lang="cs-CZ" sz="2000" dirty="0" smtClean="0"/>
                        <a:t>l/100</a:t>
                      </a:r>
                      <a:r>
                        <a:rPr lang="cs-CZ" sz="2000" baseline="0" dirty="0" smtClean="0"/>
                        <a:t> km</a:t>
                      </a:r>
                      <a:endParaRPr lang="cs-CZ" sz="2000" dirty="0"/>
                    </a:p>
                  </a:txBody>
                  <a:tcPr/>
                </a:tc>
              </a:tr>
              <a:tr h="538579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1.2 </a:t>
                      </a:r>
                      <a:r>
                        <a:rPr lang="cs-CZ" sz="2200" dirty="0" err="1" smtClean="0"/>
                        <a:t>VTi</a:t>
                      </a:r>
                      <a:r>
                        <a:rPr lang="cs-CZ" sz="2200" dirty="0" smtClean="0"/>
                        <a:t> 72</a:t>
                      </a:r>
                      <a:endParaRPr lang="cs-CZ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53 (72)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4,2</a:t>
                      </a:r>
                      <a:endParaRPr lang="cs-CZ" dirty="0"/>
                    </a:p>
                  </a:txBody>
                  <a:tcPr/>
                </a:tc>
              </a:tr>
              <a:tr h="538579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1.6 </a:t>
                      </a:r>
                      <a:r>
                        <a:rPr lang="cs-CZ" sz="2200" dirty="0" err="1" smtClean="0"/>
                        <a:t>VTi</a:t>
                      </a:r>
                      <a:r>
                        <a:rPr lang="cs-CZ" sz="2200" dirty="0" smtClean="0"/>
                        <a:t> 115</a:t>
                      </a:r>
                      <a:endParaRPr lang="cs-CZ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</a:t>
                      </a:r>
                      <a:r>
                        <a:rPr lang="cs-CZ" baseline="0" dirty="0" smtClean="0"/>
                        <a:t> (115)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5,1</a:t>
                      </a:r>
                      <a:endParaRPr lang="cs-CZ" dirty="0"/>
                    </a:p>
                  </a:txBody>
                  <a:tcPr/>
                </a:tc>
              </a:tr>
              <a:tr h="538579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1.6 </a:t>
                      </a:r>
                      <a:r>
                        <a:rPr lang="cs-CZ" sz="2200" dirty="0" err="1" smtClean="0"/>
                        <a:t>VTi</a:t>
                      </a:r>
                      <a:r>
                        <a:rPr lang="cs-CZ" sz="2200" dirty="0" smtClean="0"/>
                        <a:t> 115 AT</a:t>
                      </a:r>
                      <a:endParaRPr lang="cs-CZ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1587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 (115)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5,5</a:t>
                      </a:r>
                      <a:endParaRPr lang="cs-CZ" dirty="0"/>
                    </a:p>
                  </a:txBody>
                  <a:tcPr/>
                </a:tc>
              </a:tr>
              <a:tr h="538579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1.6</a:t>
                      </a:r>
                      <a:r>
                        <a:rPr lang="cs-CZ" sz="2200" baseline="0" dirty="0" smtClean="0"/>
                        <a:t> </a:t>
                      </a:r>
                      <a:r>
                        <a:rPr lang="cs-CZ" sz="2200" baseline="0" dirty="0" err="1" smtClean="0"/>
                        <a:t>HDi</a:t>
                      </a:r>
                      <a:r>
                        <a:rPr lang="cs-CZ" sz="2200" baseline="0" dirty="0" smtClean="0"/>
                        <a:t> 92</a:t>
                      </a:r>
                      <a:endParaRPr lang="cs-CZ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 (92)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3,7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31640" y="544522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Citroen" pitchFamily="50" charset="-18"/>
              </a:rPr>
              <a:t>Nové úsporné motory </a:t>
            </a:r>
            <a:r>
              <a:rPr lang="cs-CZ" sz="3200" dirty="0" err="1" smtClean="0">
                <a:latin typeface="Citroen" pitchFamily="50" charset="-18"/>
              </a:rPr>
              <a:t>VTi</a:t>
            </a:r>
            <a:r>
              <a:rPr lang="cs-CZ" sz="3200" dirty="0" smtClean="0">
                <a:latin typeface="Citroen" pitchFamily="50" charset="-18"/>
              </a:rPr>
              <a:t> !</a:t>
            </a:r>
            <a:endParaRPr lang="cs-CZ" sz="3200" dirty="0">
              <a:latin typeface="Citroen" pitchFamily="50" charset="-18"/>
            </a:endParaRPr>
          </a:p>
        </p:txBody>
      </p:sp>
    </p:spTree>
  </p:cSld>
  <p:clrMapOvr>
    <a:masterClrMapping/>
  </p:clrMapOvr>
  <p:transition spd="med" advTm="6000">
    <p:circle/>
  </p:transition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139</Words>
  <Application>Microsoft Office PowerPoint</Application>
  <PresentationFormat>Předvádění na obrazovce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Citroën  c-elysée</vt:lpstr>
      <vt:lpstr> </vt:lpstr>
      <vt:lpstr>Moderní, prostorný a robustní sedan…</vt:lpstr>
      <vt:lpstr>Prostor všech splněných přání…</vt:lpstr>
      <vt:lpstr>Plný malých překvapení…</vt:lpstr>
      <vt:lpstr>Neuvěřitelný prostor… vpředu i vzadu…</vt:lpstr>
      <vt:lpstr>Zavazadlový prostor 508 l…</vt:lpstr>
      <vt:lpstr>Odolný podvozek na české cesty…</vt:lpstr>
      <vt:lpstr>Motorizace</vt:lpstr>
      <vt:lpstr>Elegance podmínkou, komfort nutností…</vt:lpstr>
      <vt:lpstr>www.meteorcar.cz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Citroën  c-elysée</dc:title>
  <dc:creator>Zuzik</dc:creator>
  <cp:lastModifiedBy>Zuzik</cp:lastModifiedBy>
  <cp:revision>11</cp:revision>
  <dcterms:created xsi:type="dcterms:W3CDTF">2012-12-11T08:16:10Z</dcterms:created>
  <dcterms:modified xsi:type="dcterms:W3CDTF">2012-12-11T11:04:06Z</dcterms:modified>
</cp:coreProperties>
</file>